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59" r:id="rId4"/>
    <p:sldId id="261" r:id="rId5"/>
    <p:sldId id="263" r:id="rId6"/>
    <p:sldId id="258" r:id="rId7"/>
    <p:sldId id="257" r:id="rId8"/>
    <p:sldId id="264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120" d="100"/>
          <a:sy n="120" d="100"/>
        </p:scale>
        <p:origin x="23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82423-DB0F-498E-80BF-6C85FABF5271}" type="datetimeFigureOut">
              <a:rPr lang="en-US" smtClean="0"/>
              <a:t>2/24/2017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88F42-19CF-42FC-BF0D-4C2987B7EB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3743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82423-DB0F-498E-80BF-6C85FABF5271}" type="datetimeFigureOut">
              <a:rPr lang="en-US" smtClean="0"/>
              <a:t>2/24/2017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88F42-19CF-42FC-BF0D-4C2987B7EB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80423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82423-DB0F-498E-80BF-6C85FABF5271}" type="datetimeFigureOut">
              <a:rPr lang="en-US" smtClean="0"/>
              <a:t>2/24/2017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88F42-19CF-42FC-BF0D-4C2987B7EB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5752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82423-DB0F-498E-80BF-6C85FABF5271}" type="datetimeFigureOut">
              <a:rPr lang="en-US" smtClean="0"/>
              <a:t>2/24/2017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88F42-19CF-42FC-BF0D-4C2987B7EB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2978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82423-DB0F-498E-80BF-6C85FABF5271}" type="datetimeFigureOut">
              <a:rPr lang="en-US" smtClean="0"/>
              <a:t>2/24/2017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88F42-19CF-42FC-BF0D-4C2987B7EB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6578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82423-DB0F-498E-80BF-6C85FABF5271}" type="datetimeFigureOut">
              <a:rPr lang="en-US" smtClean="0"/>
              <a:t>2/24/2017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88F42-19CF-42FC-BF0D-4C2987B7EB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5954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82423-DB0F-498E-80BF-6C85FABF5271}" type="datetimeFigureOut">
              <a:rPr lang="en-US" smtClean="0"/>
              <a:t>2/24/2017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88F42-19CF-42FC-BF0D-4C2987B7EB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2277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82423-DB0F-498E-80BF-6C85FABF5271}" type="datetimeFigureOut">
              <a:rPr lang="en-US" smtClean="0"/>
              <a:t>2/24/2017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88F42-19CF-42FC-BF0D-4C2987B7EB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8324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82423-DB0F-498E-80BF-6C85FABF5271}" type="datetimeFigureOut">
              <a:rPr lang="en-US" smtClean="0"/>
              <a:t>2/24/2017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88F42-19CF-42FC-BF0D-4C2987B7EB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72953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82423-DB0F-498E-80BF-6C85FABF5271}" type="datetimeFigureOut">
              <a:rPr lang="en-US" smtClean="0"/>
              <a:t>2/24/2017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88F42-19CF-42FC-BF0D-4C2987B7EB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8840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82423-DB0F-498E-80BF-6C85FABF5271}" type="datetimeFigureOut">
              <a:rPr lang="en-US" smtClean="0"/>
              <a:t>2/24/2017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88F42-19CF-42FC-BF0D-4C2987B7EB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9178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41000">
              <a:schemeClr val="bg1">
                <a:lumMod val="85000"/>
              </a:schemeClr>
            </a:gs>
            <a:gs pos="0">
              <a:schemeClr val="bg1"/>
            </a:gs>
            <a:gs pos="85000">
              <a:schemeClr val="accent3">
                <a:lumMod val="75000"/>
              </a:schemeClr>
            </a:gs>
            <a:gs pos="100000">
              <a:schemeClr val="accent3">
                <a:lumMod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E82423-DB0F-498E-80BF-6C85FABF5271}" type="datetimeFigureOut">
              <a:rPr lang="en-US" smtClean="0"/>
              <a:t>2/24/2017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088F42-19CF-42FC-BF0D-4C2987B7EB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982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7" b="1581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699493" y="457805"/>
            <a:ext cx="1297291" cy="61874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97631" y="2561946"/>
            <a:ext cx="2782784" cy="1734107"/>
          </a:xfrm>
        </p:spPr>
        <p:txBody>
          <a:bodyPr>
            <a:normAutofit/>
          </a:bodyPr>
          <a:lstStyle/>
          <a:p>
            <a:r>
              <a:rPr lang="en-US" sz="9600" dirty="0">
                <a:latin typeface="Bradley Hand ITC" panose="03070402050302030203" pitchFamily="66" charset="0"/>
              </a:rPr>
              <a:t>TYR</a:t>
            </a:r>
          </a:p>
        </p:txBody>
      </p:sp>
      <p:sp>
        <p:nvSpPr>
          <p:cNvPr id="6" name="Rectangle 5"/>
          <p:cNvSpPr/>
          <p:nvPr/>
        </p:nvSpPr>
        <p:spPr>
          <a:xfrm>
            <a:off x="5548806" y="2724765"/>
            <a:ext cx="469959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7200" dirty="0">
                <a:latin typeface="Bradley Hand ITC" panose="03070402050302030203" pitchFamily="66" charset="0"/>
              </a:rPr>
              <a:t>^</a:t>
            </a:r>
          </a:p>
        </p:txBody>
      </p:sp>
    </p:spTree>
    <p:extLst>
      <p:ext uri="{BB962C8B-B14F-4D97-AF65-F5344CB8AC3E}">
        <p14:creationId xmlns:p14="http://schemas.microsoft.com/office/powerpoint/2010/main" val="13940631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051800"/>
          </a:xfrm>
        </p:spPr>
      </p:pic>
    </p:spTree>
    <p:extLst>
      <p:ext uri="{BB962C8B-B14F-4D97-AF65-F5344CB8AC3E}">
        <p14:creationId xmlns:p14="http://schemas.microsoft.com/office/powerpoint/2010/main" val="1794200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07" r="807"/>
          <a:stretch/>
        </p:blipFill>
        <p:spPr>
          <a:xfrm>
            <a:off x="393589" y="365125"/>
            <a:ext cx="11330854" cy="5924163"/>
          </a:xfrm>
        </p:spPr>
      </p:pic>
    </p:spTree>
    <p:extLst>
      <p:ext uri="{BB962C8B-B14F-4D97-AF65-F5344CB8AC3E}">
        <p14:creationId xmlns:p14="http://schemas.microsoft.com/office/powerpoint/2010/main" val="5947517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Iphone5 wireframe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889" b="94833" l="10000" r="90000">
                        <a14:foregroundMark x1="48200" y1="87889" x2="48200" y2="87889"/>
                        <a14:foregroundMark x1="43200" y1="81722" x2="43200" y2="81722"/>
                        <a14:foregroundMark x1="50500" y1="14278" x2="50500" y2="14278"/>
                        <a14:foregroundMark x1="50500" y1="10667" x2="50500" y2="10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0"/>
            <a:ext cx="3810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8003" y="1280160"/>
            <a:ext cx="2441119" cy="4333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372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395282"/>
            <a:ext cx="12192000" cy="9154620"/>
          </a:xfrm>
        </p:spPr>
      </p:pic>
    </p:spTree>
    <p:extLst>
      <p:ext uri="{BB962C8B-B14F-4D97-AF65-F5344CB8AC3E}">
        <p14:creationId xmlns:p14="http://schemas.microsoft.com/office/powerpoint/2010/main" val="35374463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176" y="663389"/>
            <a:ext cx="10757647" cy="5657136"/>
          </a:xfrm>
        </p:spPr>
      </p:pic>
    </p:spTree>
    <p:extLst>
      <p:ext uri="{BB962C8B-B14F-4D97-AF65-F5344CB8AC3E}">
        <p14:creationId xmlns:p14="http://schemas.microsoft.com/office/powerpoint/2010/main" val="14092702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endParaRPr lang="en-US" dirty="0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0944" y="1044142"/>
            <a:ext cx="4182527" cy="5511857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9565" y="1599028"/>
            <a:ext cx="2647783" cy="3560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9392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26394" r="512" b="27199"/>
          <a:stretch/>
        </p:blipFill>
        <p:spPr>
          <a:xfrm>
            <a:off x="2167074" y="195433"/>
            <a:ext cx="7857851" cy="6516236"/>
          </a:xfrm>
        </p:spPr>
      </p:pic>
    </p:spTree>
    <p:extLst>
      <p:ext uri="{BB962C8B-B14F-4D97-AF65-F5344CB8AC3E}">
        <p14:creationId xmlns:p14="http://schemas.microsoft.com/office/powerpoint/2010/main" val="4980511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242</TotalTime>
  <Words>2</Words>
  <Application>Microsoft Office PowerPoint</Application>
  <PresentationFormat>Widescreen</PresentationFormat>
  <Paragraphs>2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Bradley Hand ITC</vt:lpstr>
      <vt:lpstr>Calibri</vt:lpstr>
      <vt:lpstr>Calibri Light</vt:lpstr>
      <vt:lpstr>Office Theme</vt:lpstr>
      <vt:lpstr>TYR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TYR</dc:title>
  <dc:creator>User</dc:creator>
  <cp:lastModifiedBy>User</cp:lastModifiedBy>
  <cp:revision>16</cp:revision>
  <dcterms:created xsi:type="dcterms:W3CDTF">2017-02-22T11:31:19Z</dcterms:created>
  <dcterms:modified xsi:type="dcterms:W3CDTF">2017-02-24T05:16:20Z</dcterms:modified>
</cp:coreProperties>
</file>